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3" r:id="rId1"/>
  </p:sldMasterIdLst>
  <p:notesMasterIdLst>
    <p:notesMasterId r:id="rId3"/>
  </p:notesMasterIdLst>
  <p:handoutMasterIdLst>
    <p:handoutMasterId r:id="rId4"/>
  </p:handoutMasterIdLst>
  <p:sldIdLst>
    <p:sldId id="367" r:id="rId2"/>
  </p:sldIdLst>
  <p:sldSz cx="21386800" cy="30279975"/>
  <p:notesSz cx="7104063" cy="102346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5800" b="1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1pPr>
    <a:lvl2pPr marL="327025" indent="130175" algn="l" rtl="0" eaLnBrk="0" fontAlgn="base" hangingPunct="0">
      <a:spcBef>
        <a:spcPct val="0"/>
      </a:spcBef>
      <a:spcAft>
        <a:spcPct val="0"/>
      </a:spcAft>
      <a:defRPr sz="5800" b="1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2pPr>
    <a:lvl3pPr marL="655638" indent="258763" algn="l" rtl="0" eaLnBrk="0" fontAlgn="base" hangingPunct="0">
      <a:spcBef>
        <a:spcPct val="0"/>
      </a:spcBef>
      <a:spcAft>
        <a:spcPct val="0"/>
      </a:spcAft>
      <a:defRPr sz="5800" b="1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3pPr>
    <a:lvl4pPr marL="982663" indent="388938" algn="l" rtl="0" eaLnBrk="0" fontAlgn="base" hangingPunct="0">
      <a:spcBef>
        <a:spcPct val="0"/>
      </a:spcBef>
      <a:spcAft>
        <a:spcPct val="0"/>
      </a:spcAft>
      <a:defRPr sz="5800" b="1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4pPr>
    <a:lvl5pPr marL="1311275" indent="517525" algn="l" rtl="0" eaLnBrk="0" fontAlgn="base" hangingPunct="0">
      <a:spcBef>
        <a:spcPct val="0"/>
      </a:spcBef>
      <a:spcAft>
        <a:spcPct val="0"/>
      </a:spcAft>
      <a:defRPr sz="5800" b="1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sz="5800" b="1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sz="5800" b="1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sz="5800" b="1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sz="5800" b="1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388">
          <p15:clr>
            <a:srgbClr val="A4A3A4"/>
          </p15:clr>
        </p15:guide>
        <p15:guide id="2" orient="horz" pos="1486" userDrawn="1">
          <p15:clr>
            <a:srgbClr val="A4A3A4"/>
          </p15:clr>
        </p15:guide>
        <p15:guide id="3" orient="horz" pos="18851">
          <p15:clr>
            <a:srgbClr val="A4A3A4"/>
          </p15:clr>
        </p15:guide>
        <p15:guide id="4" orient="horz" pos="17580">
          <p15:clr>
            <a:srgbClr val="A4A3A4"/>
          </p15:clr>
        </p15:guide>
        <p15:guide id="5" orient="horz" pos="9923" userDrawn="1">
          <p15:clr>
            <a:srgbClr val="A4A3A4"/>
          </p15:clr>
        </p15:guide>
        <p15:guide id="6" orient="horz" pos="5183" userDrawn="1">
          <p15:clr>
            <a:srgbClr val="A4A3A4"/>
          </p15:clr>
        </p15:guide>
        <p15:guide id="7" orient="horz" pos="5373">
          <p15:clr>
            <a:srgbClr val="A4A3A4"/>
          </p15:clr>
        </p15:guide>
        <p15:guide id="8" orient="horz" pos="13778" userDrawn="1">
          <p15:clr>
            <a:srgbClr val="A4A3A4"/>
          </p15:clr>
        </p15:guide>
        <p15:guide id="9" pos="522">
          <p15:clr>
            <a:srgbClr val="A4A3A4"/>
          </p15:clr>
        </p15:guide>
        <p15:guide id="10" pos="13371">
          <p15:clr>
            <a:srgbClr val="A4A3A4"/>
          </p15:clr>
        </p15:guide>
        <p15:guide id="11" pos="114" userDrawn="1">
          <p15:clr>
            <a:srgbClr val="A4A3A4"/>
          </p15:clr>
        </p15:guide>
        <p15:guide id="12" pos="6736" userDrawn="1">
          <p15:clr>
            <a:srgbClr val="A4A3A4"/>
          </p15:clr>
        </p15:guide>
        <p15:guide id="13" pos="2610">
          <p15:clr>
            <a:srgbClr val="A4A3A4"/>
          </p15:clr>
        </p15:guide>
        <p15:guide id="14" pos="1332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9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70C0"/>
    <a:srgbClr val="E6E6DC"/>
    <a:srgbClr val="653D14"/>
    <a:srgbClr val="0000FF"/>
    <a:srgbClr val="9966FF"/>
    <a:srgbClr val="9933FF"/>
    <a:srgbClr val="9900FF"/>
    <a:srgbClr val="FF9900"/>
    <a:srgbClr val="FF9933"/>
    <a:srgbClr val="BD03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D083AE6-46FA-4A59-8FB0-9F97EB10719F}" styleName="밝은 스타일 3 - 강조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93D81CF-94F2-401A-BA57-92F5A7B2D0C5}" styleName="보통 스타일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822" autoAdjust="0"/>
    <p:restoredTop sz="97430" autoAdjust="0"/>
  </p:normalViewPr>
  <p:slideViewPr>
    <p:cSldViewPr>
      <p:cViewPr>
        <p:scale>
          <a:sx n="50" d="100"/>
          <a:sy n="50" d="100"/>
        </p:scale>
        <p:origin x="1680" y="-954"/>
      </p:cViewPr>
      <p:guideLst>
        <p:guide orient="horz" pos="16388"/>
        <p:guide orient="horz" pos="1486"/>
        <p:guide orient="horz" pos="18851"/>
        <p:guide orient="horz" pos="17580"/>
        <p:guide orient="horz" pos="9923"/>
        <p:guide orient="horz" pos="5183"/>
        <p:guide orient="horz" pos="5373"/>
        <p:guide orient="horz" pos="13778"/>
        <p:guide pos="522"/>
        <p:guide pos="13371"/>
        <p:guide pos="114"/>
        <p:guide pos="6736"/>
        <p:guide pos="2610"/>
        <p:guide pos="1332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1512" y="-84"/>
      </p:cViewPr>
      <p:guideLst>
        <p:guide orient="horz" pos="3224"/>
        <p:guide pos="2239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2" name="Rectangle 2">
            <a:extLst>
              <a:ext uri="{FF2B5EF4-FFF2-40B4-BE49-F238E27FC236}">
                <a16:creationId xmlns:a16="http://schemas.microsoft.com/office/drawing/2014/main" id="{9F699360-C584-4183-AF26-1D0D84D146E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9042" cy="512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834" tIns="47918" rIns="95834" bIns="47918" numCol="1" anchor="t" anchorCtr="0" compatLnSpc="1">
            <a:prstTxWarp prst="textNoShape">
              <a:avLst/>
            </a:prstTxWarp>
          </a:bodyPr>
          <a:lstStyle>
            <a:lvl1pPr algn="l" eaLnBrk="1" latinLnBrk="1" hangingPunct="1">
              <a:defRPr kumimoji="1" sz="13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r>
              <a:rPr lang="ko-KR" altLang="en-US"/>
              <a:t>ISFV12 Gottingen, Germany</a:t>
            </a:r>
            <a:endParaRPr lang="en-US" altLang="ko-KR"/>
          </a:p>
        </p:txBody>
      </p:sp>
      <p:sp>
        <p:nvSpPr>
          <p:cNvPr id="363523" name="Rectangle 3">
            <a:extLst>
              <a:ext uri="{FF2B5EF4-FFF2-40B4-BE49-F238E27FC236}">
                <a16:creationId xmlns:a16="http://schemas.microsoft.com/office/drawing/2014/main" id="{E287F256-F2F3-4293-B692-0D4A144792C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3348" y="0"/>
            <a:ext cx="3079040" cy="512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834" tIns="47918" rIns="95834" bIns="47918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1" sz="13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r>
              <a:rPr lang="ko-KR" altLang="en-US"/>
              <a:t>ISFV12 Gottingen, Germany</a:t>
            </a:r>
            <a:endParaRPr lang="en-US" altLang="ko-KR"/>
          </a:p>
        </p:txBody>
      </p:sp>
      <p:sp>
        <p:nvSpPr>
          <p:cNvPr id="363524" name="Rectangle 4">
            <a:extLst>
              <a:ext uri="{FF2B5EF4-FFF2-40B4-BE49-F238E27FC236}">
                <a16:creationId xmlns:a16="http://schemas.microsoft.com/office/drawing/2014/main" id="{00360B4D-1551-4C77-9649-8084B87AEC0D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0824"/>
            <a:ext cx="3079042" cy="512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834" tIns="47918" rIns="95834" bIns="47918" numCol="1" anchor="b" anchorCtr="0" compatLnSpc="1">
            <a:prstTxWarp prst="textNoShape">
              <a:avLst/>
            </a:prstTxWarp>
          </a:bodyPr>
          <a:lstStyle>
            <a:lvl1pPr algn="l" eaLnBrk="1" latinLnBrk="1" hangingPunct="1">
              <a:defRPr kumimoji="1" sz="13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63525" name="Rectangle 5">
            <a:extLst>
              <a:ext uri="{FF2B5EF4-FFF2-40B4-BE49-F238E27FC236}">
                <a16:creationId xmlns:a16="http://schemas.microsoft.com/office/drawing/2014/main" id="{76F8993A-A5EB-400A-ACF3-45F899F1D895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3348" y="9720824"/>
            <a:ext cx="3079040" cy="512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834" tIns="47918" rIns="95834" bIns="47918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1" sz="1300" b="0">
                <a:latin typeface="굴림" panose="020B0600000101010101" pitchFamily="50" charset="-127"/>
              </a:defRPr>
            </a:lvl1pPr>
          </a:lstStyle>
          <a:p>
            <a:fld id="{B40FAC2C-74DD-4371-B034-51928854C7B2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49ADCA34-C485-4445-9ACE-C95C2C17A8B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9042" cy="512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834" tIns="47918" rIns="95834" bIns="47918" numCol="1" anchor="t" anchorCtr="0" compatLnSpc="1">
            <a:prstTxWarp prst="textNoShape">
              <a:avLst/>
            </a:prstTxWarp>
          </a:bodyPr>
          <a:lstStyle>
            <a:lvl1pPr algn="l" eaLnBrk="1" latinLnBrk="1" hangingPunct="1">
              <a:defRPr kumimoji="1" sz="1300" b="0">
                <a:latin typeface="Times New Roman" pitchFamily="18" charset="0"/>
                <a:ea typeface="굴림" pitchFamily="50" charset="-127"/>
              </a:defRPr>
            </a:lvl1pPr>
          </a:lstStyle>
          <a:p>
            <a:pPr>
              <a:defRPr/>
            </a:pPr>
            <a:r>
              <a:rPr lang="ko-KR" altLang="en-US"/>
              <a:t>ISFV12 Gottingen, Germany</a:t>
            </a:r>
            <a:endParaRPr lang="en-US" altLang="ko-KR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9591DA29-4E50-4A19-BA65-499EF31F20F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026697" y="0"/>
            <a:ext cx="3077367" cy="512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834" tIns="47918" rIns="95834" bIns="47918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1" sz="1300" b="0">
                <a:latin typeface="Times New Roman" pitchFamily="18" charset="0"/>
                <a:ea typeface="굴림" pitchFamily="50" charset="-127"/>
              </a:defRPr>
            </a:lvl1pPr>
          </a:lstStyle>
          <a:p>
            <a:pPr>
              <a:defRPr/>
            </a:pPr>
            <a:r>
              <a:rPr lang="ko-KR" altLang="en-US"/>
              <a:t>ISFV12 Gottingen, Germany</a:t>
            </a:r>
            <a:endParaRPr lang="en-US" altLang="ko-KR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A6DAC587-1411-4AF0-877A-046BB2FB360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97100" y="766763"/>
            <a:ext cx="2709863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5" name="Rectangle 5">
            <a:extLst>
              <a:ext uri="{FF2B5EF4-FFF2-40B4-BE49-F238E27FC236}">
                <a16:creationId xmlns:a16="http://schemas.microsoft.com/office/drawing/2014/main" id="{334C1E9B-E358-4803-A212-85615FCFCB3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7656" y="4862882"/>
            <a:ext cx="5208753" cy="4604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834" tIns="47918" rIns="95834" bIns="479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56326" name="Rectangle 6">
            <a:extLst>
              <a:ext uri="{FF2B5EF4-FFF2-40B4-BE49-F238E27FC236}">
                <a16:creationId xmlns:a16="http://schemas.microsoft.com/office/drawing/2014/main" id="{9C874002-454F-4A9F-A65D-0E275E79E63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471"/>
            <a:ext cx="3079042" cy="512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834" tIns="47918" rIns="95834" bIns="47918" numCol="1" anchor="b" anchorCtr="0" compatLnSpc="1">
            <a:prstTxWarp prst="textNoShape">
              <a:avLst/>
            </a:prstTxWarp>
          </a:bodyPr>
          <a:lstStyle>
            <a:lvl1pPr algn="l" eaLnBrk="1" latinLnBrk="1" hangingPunct="1">
              <a:defRPr kumimoji="1" sz="1300" b="0">
                <a:latin typeface="Times New Roman" pitchFamily="18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6327" name="Rectangle 7">
            <a:extLst>
              <a:ext uri="{FF2B5EF4-FFF2-40B4-BE49-F238E27FC236}">
                <a16:creationId xmlns:a16="http://schemas.microsoft.com/office/drawing/2014/main" id="{FF029E51-DA2C-40C2-9564-B5A3B19F2C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6697" y="9722471"/>
            <a:ext cx="3077367" cy="512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834" tIns="47918" rIns="95834" bIns="47918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1" sz="1300" b="0">
                <a:latin typeface="Times New Roman" panose="02020603050405020304" pitchFamily="18" charset="0"/>
              </a:defRPr>
            </a:lvl1pPr>
          </a:lstStyle>
          <a:p>
            <a:fld id="{AB813389-DA7D-44D7-8CB7-4FAC10E8C369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/>
  <p:notesStyle>
    <a:lvl1pPr algn="l" rtl="0" eaLnBrk="0" fontAlgn="base" latinLnBrk="1" hangingPunct="0">
      <a:spcBef>
        <a:spcPct val="30000"/>
      </a:spcBef>
      <a:spcAft>
        <a:spcPct val="0"/>
      </a:spcAft>
      <a:defRPr kumimoji="1" sz="9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327025" algn="l" rtl="0" eaLnBrk="0" fontAlgn="base" latinLnBrk="1" hangingPunct="0">
      <a:spcBef>
        <a:spcPct val="30000"/>
      </a:spcBef>
      <a:spcAft>
        <a:spcPct val="0"/>
      </a:spcAft>
      <a:defRPr kumimoji="1" sz="9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655638" algn="l" rtl="0" eaLnBrk="0" fontAlgn="base" latinLnBrk="1" hangingPunct="0">
      <a:spcBef>
        <a:spcPct val="30000"/>
      </a:spcBef>
      <a:spcAft>
        <a:spcPct val="0"/>
      </a:spcAft>
      <a:defRPr kumimoji="1" sz="9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982663" algn="l" rtl="0" eaLnBrk="0" fontAlgn="base" latinLnBrk="1" hangingPunct="0">
      <a:spcBef>
        <a:spcPct val="30000"/>
      </a:spcBef>
      <a:spcAft>
        <a:spcPct val="0"/>
      </a:spcAft>
      <a:defRPr kumimoji="1" sz="9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311275" algn="l" rtl="0" eaLnBrk="0" fontAlgn="base" latinLnBrk="1" hangingPunct="0">
      <a:spcBef>
        <a:spcPct val="30000"/>
      </a:spcBef>
      <a:spcAft>
        <a:spcPct val="0"/>
      </a:spcAft>
      <a:defRPr kumimoji="1" sz="9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1640205" algn="l" defTabSz="656082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68246" algn="l" defTabSz="656082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96287" algn="l" defTabSz="656082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624328" algn="l" defTabSz="656082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1C024F13-818E-4789-8503-1F6B0107279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75863" indent="-298409" latinLnBrk="1">
              <a:spcBef>
                <a:spcPct val="30000"/>
              </a:spcBef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93635" indent="-238727" latinLnBrk="1">
              <a:spcBef>
                <a:spcPct val="30000"/>
              </a:spcBef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71089" indent="-238727" latinLnBrk="1">
              <a:spcBef>
                <a:spcPct val="30000"/>
              </a:spcBef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148543" indent="-238727" latinLnBrk="1">
              <a:spcBef>
                <a:spcPct val="30000"/>
              </a:spcBef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625997" indent="-238727" eaLnBrk="0" fontAlgn="base" hangingPunct="0">
              <a:spcBef>
                <a:spcPct val="3000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3103451" indent="-238727" eaLnBrk="0" fontAlgn="base" hangingPunct="0">
              <a:spcBef>
                <a:spcPct val="3000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580905" indent="-238727" eaLnBrk="0" fontAlgn="base" hangingPunct="0">
              <a:spcBef>
                <a:spcPct val="3000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4058359" indent="-238727" eaLnBrk="0" fontAlgn="base" hangingPunct="0">
              <a:spcBef>
                <a:spcPct val="3000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>
              <a:spcBef>
                <a:spcPct val="0"/>
              </a:spcBef>
            </a:pPr>
            <a:r>
              <a:rPr lang="ko-KR" altLang="en-US" sz="1300">
                <a:latin typeface="Times New Roman" panose="02020603050405020304" pitchFamily="18" charset="0"/>
              </a:rPr>
              <a:t>ISFV12 Gottingen, Germany</a:t>
            </a:r>
            <a:endParaRPr lang="en-US" altLang="ko-KR" sz="1300">
              <a:latin typeface="Times New Roman" panose="02020603050405020304" pitchFamily="18" charset="0"/>
            </a:endParaRP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A8F31C03-C8E3-4F6D-8EE3-2AC9D733245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75863" indent="-298409" latinLnBrk="1">
              <a:spcBef>
                <a:spcPct val="30000"/>
              </a:spcBef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93635" indent="-238727" latinLnBrk="1">
              <a:spcBef>
                <a:spcPct val="30000"/>
              </a:spcBef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71089" indent="-238727" latinLnBrk="1">
              <a:spcBef>
                <a:spcPct val="30000"/>
              </a:spcBef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148543" indent="-238727" latinLnBrk="1">
              <a:spcBef>
                <a:spcPct val="30000"/>
              </a:spcBef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625997" indent="-238727" eaLnBrk="0" fontAlgn="base" hangingPunct="0">
              <a:spcBef>
                <a:spcPct val="3000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3103451" indent="-238727" eaLnBrk="0" fontAlgn="base" hangingPunct="0">
              <a:spcBef>
                <a:spcPct val="3000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580905" indent="-238727" eaLnBrk="0" fontAlgn="base" hangingPunct="0">
              <a:spcBef>
                <a:spcPct val="3000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4058359" indent="-238727" eaLnBrk="0" fontAlgn="base" hangingPunct="0">
              <a:spcBef>
                <a:spcPct val="3000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>
              <a:spcBef>
                <a:spcPct val="0"/>
              </a:spcBef>
            </a:pPr>
            <a:r>
              <a:rPr lang="ko-KR" altLang="en-US" sz="1300">
                <a:latin typeface="Times New Roman" panose="02020603050405020304" pitchFamily="18" charset="0"/>
              </a:rPr>
              <a:t>ISFV12 Gottingen, Germany</a:t>
            </a:r>
            <a:endParaRPr lang="en-US" altLang="ko-KR" sz="1300">
              <a:latin typeface="Times New Roman" panose="02020603050405020304" pitchFamily="18" charset="0"/>
            </a:endParaRPr>
          </a:p>
        </p:txBody>
      </p:sp>
      <p:sp>
        <p:nvSpPr>
          <p:cNvPr id="5124" name="Rectangle 7">
            <a:extLst>
              <a:ext uri="{FF2B5EF4-FFF2-40B4-BE49-F238E27FC236}">
                <a16:creationId xmlns:a16="http://schemas.microsoft.com/office/drawing/2014/main" id="{3FD5D7B8-03BF-44B3-8091-E6720E8E55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75863" indent="-298409" latinLnBrk="1">
              <a:spcBef>
                <a:spcPct val="30000"/>
              </a:spcBef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93635" indent="-238727" latinLnBrk="1">
              <a:spcBef>
                <a:spcPct val="30000"/>
              </a:spcBef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71089" indent="-238727" latinLnBrk="1">
              <a:spcBef>
                <a:spcPct val="30000"/>
              </a:spcBef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148543" indent="-238727" latinLnBrk="1">
              <a:spcBef>
                <a:spcPct val="30000"/>
              </a:spcBef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625997" indent="-238727" eaLnBrk="0" fontAlgn="base" hangingPunct="0">
              <a:spcBef>
                <a:spcPct val="3000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3103451" indent="-238727" eaLnBrk="0" fontAlgn="base" hangingPunct="0">
              <a:spcBef>
                <a:spcPct val="3000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580905" indent="-238727" eaLnBrk="0" fontAlgn="base" hangingPunct="0">
              <a:spcBef>
                <a:spcPct val="3000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4058359" indent="-238727" eaLnBrk="0" fontAlgn="base" hangingPunct="0">
              <a:spcBef>
                <a:spcPct val="3000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>
              <a:spcBef>
                <a:spcPct val="0"/>
              </a:spcBef>
            </a:pPr>
            <a:fld id="{A5A3A01A-88FF-4FFB-9380-84296DD46253}" type="slidenum">
              <a:rPr lang="ko-KR" altLang="en-US" sz="130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</a:t>
            </a:fld>
            <a:endParaRPr lang="en-US" altLang="ko-KR" sz="1300">
              <a:latin typeface="Times New Roman" panose="02020603050405020304" pitchFamily="18" charset="0"/>
            </a:endParaRPr>
          </a:p>
        </p:txBody>
      </p:sp>
      <p:sp>
        <p:nvSpPr>
          <p:cNvPr id="5125" name="Rectangle 2">
            <a:extLst>
              <a:ext uri="{FF2B5EF4-FFF2-40B4-BE49-F238E27FC236}">
                <a16:creationId xmlns:a16="http://schemas.microsoft.com/office/drawing/2014/main" id="{3092B7C6-F999-4681-922E-F4ECF59F56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6" name="Rectangle 3">
            <a:extLst>
              <a:ext uri="{FF2B5EF4-FFF2-40B4-BE49-F238E27FC236}">
                <a16:creationId xmlns:a16="http://schemas.microsoft.com/office/drawing/2014/main" id="{59157A7A-08C8-473C-A5B2-965DF80E1B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04246" y="9406864"/>
            <a:ext cx="18178309" cy="6489678"/>
          </a:xfrm>
          <a:prstGeom prst="rect">
            <a:avLst/>
          </a:prstGeom>
        </p:spPr>
        <p:txBody>
          <a:bodyPr lIns="65608" tIns="32804" rIns="65608" bIns="32804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208492" y="17158207"/>
            <a:ext cx="14969817" cy="7739106"/>
          </a:xfrm>
          <a:prstGeom prst="rect">
            <a:avLst/>
          </a:prstGeom>
        </p:spPr>
        <p:txBody>
          <a:bodyPr lIns="65608" tIns="32804" rIns="65608" bIns="32804"/>
          <a:lstStyle>
            <a:lvl1pPr marL="0" indent="0" algn="ctr">
              <a:buNone/>
              <a:defRPr/>
            </a:lvl1pPr>
            <a:lvl2pPr marL="328041" indent="0" algn="ctr">
              <a:buNone/>
              <a:defRPr/>
            </a:lvl2pPr>
            <a:lvl3pPr marL="656082" indent="0" algn="ctr">
              <a:buNone/>
              <a:defRPr/>
            </a:lvl3pPr>
            <a:lvl4pPr marL="984123" indent="0" algn="ctr">
              <a:buNone/>
              <a:defRPr/>
            </a:lvl4pPr>
            <a:lvl5pPr marL="1312164" indent="0" algn="ctr">
              <a:buNone/>
              <a:defRPr/>
            </a:lvl5pPr>
            <a:lvl6pPr marL="1640205" indent="0" algn="ctr">
              <a:buNone/>
              <a:defRPr/>
            </a:lvl6pPr>
            <a:lvl7pPr marL="1968246" indent="0" algn="ctr">
              <a:buNone/>
              <a:defRPr/>
            </a:lvl7pPr>
            <a:lvl8pPr marL="2296287" indent="0" algn="ctr">
              <a:buNone/>
              <a:defRPr/>
            </a:lvl8pPr>
            <a:lvl9pPr marL="2624328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624182230"/>
      </p:ext>
    </p:extLst>
  </p:cSld>
  <p:clrMapOvr>
    <a:masterClrMapping/>
  </p:clrMapOvr>
  <p:transition advClick="0" advTm="2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9105" y="1212712"/>
            <a:ext cx="19248591" cy="5046663"/>
          </a:xfrm>
          <a:prstGeom prst="rect">
            <a:avLst/>
          </a:prstGeom>
        </p:spPr>
        <p:txBody>
          <a:bodyPr lIns="65608" tIns="32804" rIns="65608" bIns="32804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69105" y="7064883"/>
            <a:ext cx="19248591" cy="19984160"/>
          </a:xfrm>
          <a:prstGeom prst="rect">
            <a:avLst/>
          </a:prstGeom>
        </p:spPr>
        <p:txBody>
          <a:bodyPr lIns="65608" tIns="32804" rIns="65608" bIns="32804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019173380"/>
      </p:ext>
    </p:extLst>
  </p:cSld>
  <p:clrMapOvr>
    <a:masterClrMapping/>
  </p:clrMapOvr>
  <p:transition advClick="0" advTm="2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89114" y="19457911"/>
            <a:ext cx="18179487" cy="6013494"/>
          </a:xfrm>
          <a:prstGeom prst="rect">
            <a:avLst/>
          </a:prstGeom>
        </p:spPr>
        <p:txBody>
          <a:bodyPr lIns="65608" tIns="32804" rIns="65608" bIns="32804" anchor="t"/>
          <a:lstStyle>
            <a:lvl1pPr algn="l">
              <a:defRPr sz="29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689114" y="12833610"/>
            <a:ext cx="18179487" cy="6624301"/>
          </a:xfrm>
          <a:prstGeom prst="rect">
            <a:avLst/>
          </a:prstGeom>
        </p:spPr>
        <p:txBody>
          <a:bodyPr lIns="65608" tIns="32804" rIns="65608" bIns="32804" anchor="b"/>
          <a:lstStyle>
            <a:lvl1pPr marL="0" indent="0">
              <a:buNone/>
              <a:defRPr sz="1400"/>
            </a:lvl1pPr>
            <a:lvl2pPr marL="328041" indent="0">
              <a:buNone/>
              <a:defRPr sz="1300"/>
            </a:lvl2pPr>
            <a:lvl3pPr marL="656082" indent="0">
              <a:buNone/>
              <a:defRPr sz="1100"/>
            </a:lvl3pPr>
            <a:lvl4pPr marL="984123" indent="0">
              <a:buNone/>
              <a:defRPr sz="1000"/>
            </a:lvl4pPr>
            <a:lvl5pPr marL="1312164" indent="0">
              <a:buNone/>
              <a:defRPr sz="1000"/>
            </a:lvl5pPr>
            <a:lvl6pPr marL="1640205" indent="0">
              <a:buNone/>
              <a:defRPr sz="1000"/>
            </a:lvl6pPr>
            <a:lvl7pPr marL="1968246" indent="0">
              <a:buNone/>
              <a:defRPr sz="1000"/>
            </a:lvl7pPr>
            <a:lvl8pPr marL="2296287" indent="0">
              <a:buNone/>
              <a:defRPr sz="1000"/>
            </a:lvl8pPr>
            <a:lvl9pPr marL="2624328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019347748"/>
      </p:ext>
    </p:extLst>
  </p:cSld>
  <p:clrMapOvr>
    <a:masterClrMapping/>
  </p:clrMapOvr>
  <p:transition advClick="0" advTm="2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9105" y="1212712"/>
            <a:ext cx="19248591" cy="5046663"/>
          </a:xfrm>
          <a:prstGeom prst="rect">
            <a:avLst/>
          </a:prstGeom>
        </p:spPr>
        <p:txBody>
          <a:bodyPr lIns="65608" tIns="32804" rIns="65608" bIns="32804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069105" y="7064883"/>
            <a:ext cx="9567717" cy="19984160"/>
          </a:xfrm>
          <a:prstGeom prst="rect">
            <a:avLst/>
          </a:prstGeom>
        </p:spPr>
        <p:txBody>
          <a:bodyPr lIns="65608" tIns="32804" rIns="65608" bIns="32804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0749979" y="7064883"/>
            <a:ext cx="9567717" cy="19984160"/>
          </a:xfrm>
          <a:prstGeom prst="rect">
            <a:avLst/>
          </a:prstGeom>
        </p:spPr>
        <p:txBody>
          <a:bodyPr lIns="65608" tIns="32804" rIns="65608" bIns="32804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427459238"/>
      </p:ext>
    </p:extLst>
  </p:cSld>
  <p:clrMapOvr>
    <a:masterClrMapping/>
  </p:clrMapOvr>
  <p:transition advClick="0" advTm="2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9105" y="1212712"/>
            <a:ext cx="19248591" cy="5046663"/>
          </a:xfrm>
          <a:prstGeom prst="rect">
            <a:avLst/>
          </a:prstGeom>
        </p:spPr>
        <p:txBody>
          <a:bodyPr lIns="65608" tIns="32804" rIns="65608" bIns="32804"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69105" y="6777837"/>
            <a:ext cx="9449844" cy="2824841"/>
          </a:xfrm>
          <a:prstGeom prst="rect">
            <a:avLst/>
          </a:prstGeom>
        </p:spPr>
        <p:txBody>
          <a:bodyPr lIns="65608" tIns="32804" rIns="65608" bIns="32804" anchor="b"/>
          <a:lstStyle>
            <a:lvl1pPr marL="0" indent="0">
              <a:buNone/>
              <a:defRPr sz="1700" b="1"/>
            </a:lvl1pPr>
            <a:lvl2pPr marL="328041" indent="0">
              <a:buNone/>
              <a:defRPr sz="1400" b="1"/>
            </a:lvl2pPr>
            <a:lvl3pPr marL="656082" indent="0">
              <a:buNone/>
              <a:defRPr sz="1300" b="1"/>
            </a:lvl3pPr>
            <a:lvl4pPr marL="984123" indent="0">
              <a:buNone/>
              <a:defRPr sz="1100" b="1"/>
            </a:lvl4pPr>
            <a:lvl5pPr marL="1312164" indent="0">
              <a:buNone/>
              <a:defRPr sz="1100" b="1"/>
            </a:lvl5pPr>
            <a:lvl6pPr marL="1640205" indent="0">
              <a:buNone/>
              <a:defRPr sz="1100" b="1"/>
            </a:lvl6pPr>
            <a:lvl7pPr marL="1968246" indent="0">
              <a:buNone/>
              <a:defRPr sz="1100" b="1"/>
            </a:lvl7pPr>
            <a:lvl8pPr marL="2296287" indent="0">
              <a:buNone/>
              <a:defRPr sz="1100" b="1"/>
            </a:lvl8pPr>
            <a:lvl9pPr marL="2624328" indent="0">
              <a:buNone/>
              <a:defRPr sz="11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069105" y="9602678"/>
            <a:ext cx="9449844" cy="17446365"/>
          </a:xfrm>
          <a:prstGeom prst="rect">
            <a:avLst/>
          </a:prstGeom>
        </p:spPr>
        <p:txBody>
          <a:bodyPr lIns="65608" tIns="32804" rIns="65608" bIns="32804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10864315" y="6777837"/>
            <a:ext cx="9453381" cy="2824841"/>
          </a:xfrm>
          <a:prstGeom prst="rect">
            <a:avLst/>
          </a:prstGeom>
        </p:spPr>
        <p:txBody>
          <a:bodyPr lIns="65608" tIns="32804" rIns="65608" bIns="32804" anchor="b"/>
          <a:lstStyle>
            <a:lvl1pPr marL="0" indent="0">
              <a:buNone/>
              <a:defRPr sz="1700" b="1"/>
            </a:lvl1pPr>
            <a:lvl2pPr marL="328041" indent="0">
              <a:buNone/>
              <a:defRPr sz="1400" b="1"/>
            </a:lvl2pPr>
            <a:lvl3pPr marL="656082" indent="0">
              <a:buNone/>
              <a:defRPr sz="1300" b="1"/>
            </a:lvl3pPr>
            <a:lvl4pPr marL="984123" indent="0">
              <a:buNone/>
              <a:defRPr sz="1100" b="1"/>
            </a:lvl4pPr>
            <a:lvl5pPr marL="1312164" indent="0">
              <a:buNone/>
              <a:defRPr sz="1100" b="1"/>
            </a:lvl5pPr>
            <a:lvl6pPr marL="1640205" indent="0">
              <a:buNone/>
              <a:defRPr sz="1100" b="1"/>
            </a:lvl6pPr>
            <a:lvl7pPr marL="1968246" indent="0">
              <a:buNone/>
              <a:defRPr sz="1100" b="1"/>
            </a:lvl7pPr>
            <a:lvl8pPr marL="2296287" indent="0">
              <a:buNone/>
              <a:defRPr sz="1100" b="1"/>
            </a:lvl8pPr>
            <a:lvl9pPr marL="2624328" indent="0">
              <a:buNone/>
              <a:defRPr sz="11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10864315" y="9602678"/>
            <a:ext cx="9453381" cy="17446365"/>
          </a:xfrm>
          <a:prstGeom prst="rect">
            <a:avLst/>
          </a:prstGeom>
        </p:spPr>
        <p:txBody>
          <a:bodyPr lIns="65608" tIns="32804" rIns="65608" bIns="32804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770767342"/>
      </p:ext>
    </p:extLst>
  </p:cSld>
  <p:clrMapOvr>
    <a:masterClrMapping/>
  </p:clrMapOvr>
  <p:transition advClick="0" advTm="2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9105" y="1212712"/>
            <a:ext cx="19248591" cy="5046663"/>
          </a:xfrm>
          <a:prstGeom prst="rect">
            <a:avLst/>
          </a:prstGeom>
        </p:spPr>
        <p:txBody>
          <a:bodyPr lIns="65608" tIns="32804" rIns="65608" bIns="32804"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244224023"/>
      </p:ext>
    </p:extLst>
  </p:cSld>
  <p:clrMapOvr>
    <a:masterClrMapping/>
  </p:clrMapOvr>
  <p:transition advClick="0" advTm="2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3076251"/>
      </p:ext>
    </p:extLst>
  </p:cSld>
  <p:clrMapOvr>
    <a:masterClrMapping/>
  </p:clrMapOvr>
  <p:transition advClick="0" advTm="2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9105" y="1206037"/>
            <a:ext cx="7035814" cy="5130106"/>
          </a:xfrm>
          <a:prstGeom prst="rect">
            <a:avLst/>
          </a:prstGeom>
        </p:spPr>
        <p:txBody>
          <a:bodyPr lIns="65608" tIns="32804" rIns="65608" bIns="32804" anchor="b"/>
          <a:lstStyle>
            <a:lvl1pPr algn="l">
              <a:defRPr sz="14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61881" y="1206037"/>
            <a:ext cx="11955816" cy="25843006"/>
          </a:xfrm>
          <a:prstGeom prst="rect">
            <a:avLst/>
          </a:prstGeom>
        </p:spPr>
        <p:txBody>
          <a:bodyPr lIns="65608" tIns="32804" rIns="65608" bIns="32804"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069105" y="6336143"/>
            <a:ext cx="7035814" cy="20712900"/>
          </a:xfrm>
          <a:prstGeom prst="rect">
            <a:avLst/>
          </a:prstGeom>
        </p:spPr>
        <p:txBody>
          <a:bodyPr lIns="65608" tIns="32804" rIns="65608" bIns="32804"/>
          <a:lstStyle>
            <a:lvl1pPr marL="0" indent="0">
              <a:buNone/>
              <a:defRPr sz="1000"/>
            </a:lvl1pPr>
            <a:lvl2pPr marL="328041" indent="0">
              <a:buNone/>
              <a:defRPr sz="900"/>
            </a:lvl2pPr>
            <a:lvl3pPr marL="656082" indent="0">
              <a:buNone/>
              <a:defRPr sz="700"/>
            </a:lvl3pPr>
            <a:lvl4pPr marL="984123" indent="0">
              <a:buNone/>
              <a:defRPr sz="600"/>
            </a:lvl4pPr>
            <a:lvl5pPr marL="1312164" indent="0">
              <a:buNone/>
              <a:defRPr sz="600"/>
            </a:lvl5pPr>
            <a:lvl6pPr marL="1640205" indent="0">
              <a:buNone/>
              <a:defRPr sz="600"/>
            </a:lvl6pPr>
            <a:lvl7pPr marL="1968246" indent="0">
              <a:buNone/>
              <a:defRPr sz="600"/>
            </a:lvl7pPr>
            <a:lvl8pPr marL="2296287" indent="0">
              <a:buNone/>
              <a:defRPr sz="600"/>
            </a:lvl8pPr>
            <a:lvl9pPr marL="2624328" indent="0">
              <a:buNone/>
              <a:defRPr sz="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057237715"/>
      </p:ext>
    </p:extLst>
  </p:cSld>
  <p:clrMapOvr>
    <a:masterClrMapping/>
  </p:clrMapOvr>
  <p:transition advClick="0" advTm="2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191549" y="21195761"/>
            <a:ext cx="12832788" cy="2502192"/>
          </a:xfrm>
          <a:prstGeom prst="rect">
            <a:avLst/>
          </a:prstGeom>
        </p:spPr>
        <p:txBody>
          <a:bodyPr lIns="65608" tIns="32804" rIns="65608" bIns="32804" anchor="b"/>
          <a:lstStyle>
            <a:lvl1pPr algn="l">
              <a:defRPr sz="14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191549" y="2705794"/>
            <a:ext cx="12832788" cy="18167318"/>
          </a:xfrm>
          <a:prstGeom prst="rect">
            <a:avLst/>
          </a:prstGeom>
        </p:spPr>
        <p:txBody>
          <a:bodyPr lIns="65608" tIns="32804" rIns="65608" bIns="32804"/>
          <a:lstStyle>
            <a:lvl1pPr marL="0" indent="0">
              <a:buNone/>
              <a:defRPr sz="2300"/>
            </a:lvl1pPr>
            <a:lvl2pPr marL="328041" indent="0">
              <a:buNone/>
              <a:defRPr sz="2000"/>
            </a:lvl2pPr>
            <a:lvl3pPr marL="656082" indent="0">
              <a:buNone/>
              <a:defRPr sz="1700"/>
            </a:lvl3pPr>
            <a:lvl4pPr marL="984123" indent="0">
              <a:buNone/>
              <a:defRPr sz="1400"/>
            </a:lvl4pPr>
            <a:lvl5pPr marL="1312164" indent="0">
              <a:buNone/>
              <a:defRPr sz="1400"/>
            </a:lvl5pPr>
            <a:lvl6pPr marL="1640205" indent="0">
              <a:buNone/>
              <a:defRPr sz="1400"/>
            </a:lvl6pPr>
            <a:lvl7pPr marL="1968246" indent="0">
              <a:buNone/>
              <a:defRPr sz="1400"/>
            </a:lvl7pPr>
            <a:lvl8pPr marL="2296287" indent="0">
              <a:buNone/>
              <a:defRPr sz="1400"/>
            </a:lvl8pPr>
            <a:lvl9pPr marL="2624328" indent="0">
              <a:buNone/>
              <a:defRPr sz="1400"/>
            </a:lvl9pPr>
          </a:lstStyle>
          <a:p>
            <a:pPr lvl="0"/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191549" y="23697953"/>
            <a:ext cx="12832788" cy="3553580"/>
          </a:xfrm>
          <a:prstGeom prst="rect">
            <a:avLst/>
          </a:prstGeom>
        </p:spPr>
        <p:txBody>
          <a:bodyPr lIns="65608" tIns="32804" rIns="65608" bIns="32804"/>
          <a:lstStyle>
            <a:lvl1pPr marL="0" indent="0">
              <a:buNone/>
              <a:defRPr sz="1000"/>
            </a:lvl1pPr>
            <a:lvl2pPr marL="328041" indent="0">
              <a:buNone/>
              <a:defRPr sz="900"/>
            </a:lvl2pPr>
            <a:lvl3pPr marL="656082" indent="0">
              <a:buNone/>
              <a:defRPr sz="700"/>
            </a:lvl3pPr>
            <a:lvl4pPr marL="984123" indent="0">
              <a:buNone/>
              <a:defRPr sz="600"/>
            </a:lvl4pPr>
            <a:lvl5pPr marL="1312164" indent="0">
              <a:buNone/>
              <a:defRPr sz="600"/>
            </a:lvl5pPr>
            <a:lvl6pPr marL="1640205" indent="0">
              <a:buNone/>
              <a:defRPr sz="600"/>
            </a:lvl6pPr>
            <a:lvl7pPr marL="1968246" indent="0">
              <a:buNone/>
              <a:defRPr sz="600"/>
            </a:lvl7pPr>
            <a:lvl8pPr marL="2296287" indent="0">
              <a:buNone/>
              <a:defRPr sz="600"/>
            </a:lvl8pPr>
            <a:lvl9pPr marL="2624328" indent="0">
              <a:buNone/>
              <a:defRPr sz="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195114017"/>
      </p:ext>
    </p:extLst>
  </p:cSld>
  <p:clrMapOvr>
    <a:masterClrMapping/>
  </p:clrMapOvr>
  <p:transition advClick="0" advTm="2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9105" y="1212712"/>
            <a:ext cx="19248591" cy="5046663"/>
          </a:xfrm>
          <a:prstGeom prst="rect">
            <a:avLst/>
          </a:prstGeom>
        </p:spPr>
        <p:txBody>
          <a:bodyPr lIns="65608" tIns="32804" rIns="65608" bIns="32804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069105" y="7064883"/>
            <a:ext cx="19248591" cy="19984160"/>
          </a:xfrm>
          <a:prstGeom prst="rect">
            <a:avLst/>
          </a:prstGeom>
        </p:spPr>
        <p:txBody>
          <a:bodyPr vert="eaVert" lIns="65608" tIns="32804" rIns="65608" bIns="32804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967180098"/>
      </p:ext>
    </p:extLst>
  </p:cSld>
  <p:clrMapOvr>
    <a:masterClrMapping/>
  </p:clrMapOvr>
  <p:transition advClick="0" advTm="2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15506138" y="1212712"/>
            <a:ext cx="4811559" cy="25836331"/>
          </a:xfrm>
          <a:prstGeom prst="rect">
            <a:avLst/>
          </a:prstGeom>
        </p:spPr>
        <p:txBody>
          <a:bodyPr vert="eaVert" lIns="65608" tIns="32804" rIns="65608" bIns="32804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069105" y="1212712"/>
            <a:ext cx="14323875" cy="25836331"/>
          </a:xfrm>
          <a:prstGeom prst="rect">
            <a:avLst/>
          </a:prstGeom>
        </p:spPr>
        <p:txBody>
          <a:bodyPr vert="eaVert" lIns="65608" tIns="32804" rIns="65608" bIns="32804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489352818"/>
      </p:ext>
    </p:extLst>
  </p:cSld>
  <p:clrMapOvr>
    <a:masterClrMapping/>
  </p:clrMapOvr>
  <p:transition advClick="0" advTm="2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5">
            <a:extLst>
              <a:ext uri="{FF2B5EF4-FFF2-40B4-BE49-F238E27FC236}">
                <a16:creationId xmlns:a16="http://schemas.microsoft.com/office/drawing/2014/main" id="{9976B10B-861C-4EDD-81AC-716E897B367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21386800" cy="3128963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65608" tIns="32804" rIns="65608" bIns="32804" anchor="ctr"/>
          <a:lstStyle>
            <a:lvl1pPr eaLnBrk="0" hangingPunct="0"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  <a:lvl2pPr marL="742950" indent="-285750" eaLnBrk="0" hangingPunct="0"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2pPr>
            <a:lvl3pPr marL="1143000" indent="-228600" eaLnBrk="0" hangingPunct="0"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3pPr>
            <a:lvl4pPr marL="1600200" indent="-228600" eaLnBrk="0" hangingPunct="0"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4pPr>
            <a:lvl5pPr marL="2057400" indent="-228600" eaLnBrk="0" hangingPunct="0"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9pPr>
          </a:lstStyle>
          <a:p>
            <a:pPr algn="ctr">
              <a:defRPr/>
            </a:pPr>
            <a:endParaRPr lang="ko-KR" altLang="en-US" dirty="0"/>
          </a:p>
        </p:txBody>
      </p:sp>
      <p:sp>
        <p:nvSpPr>
          <p:cNvPr id="1027" name="Rectangle 96">
            <a:extLst>
              <a:ext uri="{FF2B5EF4-FFF2-40B4-BE49-F238E27FC236}">
                <a16:creationId xmlns:a16="http://schemas.microsoft.com/office/drawing/2014/main" id="{7709DC1B-E303-49E6-A18B-C91BC318BFC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73413"/>
            <a:ext cx="21386800" cy="27106562"/>
          </a:xfrm>
          <a:prstGeom prst="rect">
            <a:avLst/>
          </a:prstGeom>
          <a:gradFill rotWithShape="1">
            <a:gsLst>
              <a:gs pos="0">
                <a:srgbClr val="006666"/>
              </a:gs>
              <a:gs pos="100000">
                <a:srgbClr val="002525"/>
              </a:gs>
            </a:gsLst>
            <a:lin ang="5400000" scaled="1"/>
          </a:gradFill>
          <a:ln>
            <a:noFill/>
          </a:ln>
        </p:spPr>
        <p:txBody>
          <a:bodyPr wrap="none" lIns="65608" tIns="32804" rIns="65608" bIns="32804" anchor="ctr"/>
          <a:lstStyle>
            <a:lvl1pPr eaLnBrk="0" hangingPunct="0"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  <a:lvl2pPr marL="742950" indent="-285750" eaLnBrk="0" hangingPunct="0"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2pPr>
            <a:lvl3pPr marL="1143000" indent="-228600" eaLnBrk="0" hangingPunct="0"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3pPr>
            <a:lvl4pPr marL="1600200" indent="-228600" eaLnBrk="0" hangingPunct="0"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4pPr>
            <a:lvl5pPr marL="2057400" indent="-228600" eaLnBrk="0" hangingPunct="0"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100" b="1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9pPr>
          </a:lstStyle>
          <a:p>
            <a:pPr algn="ctr">
              <a:defRPr/>
            </a:pPr>
            <a:endParaRPr lang="ko-KR" altLang="en-US" dirty="0"/>
          </a:p>
        </p:txBody>
      </p:sp>
      <p:sp>
        <p:nvSpPr>
          <p:cNvPr id="1028" name="Line 99">
            <a:extLst>
              <a:ext uri="{FF2B5EF4-FFF2-40B4-BE49-F238E27FC236}">
                <a16:creationId xmlns:a16="http://schemas.microsoft.com/office/drawing/2014/main" id="{30A1D3B2-2BAD-4E2D-87B6-3836E7EEEF0F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-125413" y="3146425"/>
            <a:ext cx="21653501" cy="0"/>
          </a:xfrm>
          <a:prstGeom prst="line">
            <a:avLst/>
          </a:prstGeom>
          <a:noFill/>
          <a:ln w="1778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5608" tIns="32804" rIns="65608" bIns="32804" anchor="ctr"/>
          <a:lstStyle/>
          <a:p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ransition advClick="0" advTm="2000">
    <p:blinds dir="vert"/>
  </p:transition>
  <p:txStyles>
    <p:titleStyle>
      <a:lvl1pPr algn="r" defTabSz="2951163" rtl="0" eaLnBrk="0" fontAlgn="base" latinLnBrk="1" hangingPunct="0">
        <a:spcBef>
          <a:spcPct val="0"/>
        </a:spcBef>
        <a:spcAft>
          <a:spcPct val="0"/>
        </a:spcAft>
        <a:defRPr kumimoji="1" sz="3900">
          <a:solidFill>
            <a:schemeClr val="bg1"/>
          </a:solidFill>
          <a:latin typeface="+mj-lt"/>
          <a:ea typeface="+mj-ea"/>
          <a:cs typeface="+mj-cs"/>
        </a:defRPr>
      </a:lvl1pPr>
      <a:lvl2pPr algn="r" defTabSz="2951163" rtl="0" eaLnBrk="0" fontAlgn="base" latinLnBrk="1" hangingPunct="0">
        <a:spcBef>
          <a:spcPct val="0"/>
        </a:spcBef>
        <a:spcAft>
          <a:spcPct val="0"/>
        </a:spcAft>
        <a:defRPr kumimoji="1" sz="3900">
          <a:solidFill>
            <a:schemeClr val="bg1"/>
          </a:solidFill>
          <a:latin typeface="Lucida Sans Unicode" pitchFamily="34" charset="0"/>
          <a:ea typeface="굴림" pitchFamily="50" charset="-127"/>
        </a:defRPr>
      </a:lvl2pPr>
      <a:lvl3pPr algn="r" defTabSz="2951163" rtl="0" eaLnBrk="0" fontAlgn="base" latinLnBrk="1" hangingPunct="0">
        <a:spcBef>
          <a:spcPct val="0"/>
        </a:spcBef>
        <a:spcAft>
          <a:spcPct val="0"/>
        </a:spcAft>
        <a:defRPr kumimoji="1" sz="3900">
          <a:solidFill>
            <a:schemeClr val="bg1"/>
          </a:solidFill>
          <a:latin typeface="Lucida Sans Unicode" pitchFamily="34" charset="0"/>
          <a:ea typeface="굴림" pitchFamily="50" charset="-127"/>
        </a:defRPr>
      </a:lvl3pPr>
      <a:lvl4pPr algn="r" defTabSz="2951163" rtl="0" eaLnBrk="0" fontAlgn="base" latinLnBrk="1" hangingPunct="0">
        <a:spcBef>
          <a:spcPct val="0"/>
        </a:spcBef>
        <a:spcAft>
          <a:spcPct val="0"/>
        </a:spcAft>
        <a:defRPr kumimoji="1" sz="3900">
          <a:solidFill>
            <a:schemeClr val="bg1"/>
          </a:solidFill>
          <a:latin typeface="Lucida Sans Unicode" pitchFamily="34" charset="0"/>
          <a:ea typeface="굴림" pitchFamily="50" charset="-127"/>
        </a:defRPr>
      </a:lvl4pPr>
      <a:lvl5pPr algn="r" defTabSz="2951163" rtl="0" eaLnBrk="0" fontAlgn="base" latinLnBrk="1" hangingPunct="0">
        <a:spcBef>
          <a:spcPct val="0"/>
        </a:spcBef>
        <a:spcAft>
          <a:spcPct val="0"/>
        </a:spcAft>
        <a:defRPr kumimoji="1" sz="3900">
          <a:solidFill>
            <a:schemeClr val="bg1"/>
          </a:solidFill>
          <a:latin typeface="Lucida Sans Unicode" pitchFamily="34" charset="0"/>
          <a:ea typeface="굴림" pitchFamily="50" charset="-127"/>
        </a:defRPr>
      </a:lvl5pPr>
      <a:lvl6pPr marL="328041" algn="r" defTabSz="2952369" rtl="0" fontAlgn="base" latinLnBrk="1">
        <a:spcBef>
          <a:spcPct val="0"/>
        </a:spcBef>
        <a:spcAft>
          <a:spcPct val="0"/>
        </a:spcAft>
        <a:defRPr kumimoji="1" sz="3900">
          <a:solidFill>
            <a:schemeClr val="bg1"/>
          </a:solidFill>
          <a:latin typeface="Lucida Sans Unicode" pitchFamily="34" charset="0"/>
          <a:ea typeface="굴림" pitchFamily="50" charset="-127"/>
        </a:defRPr>
      </a:lvl6pPr>
      <a:lvl7pPr marL="656082" algn="r" defTabSz="2952369" rtl="0" fontAlgn="base" latinLnBrk="1">
        <a:spcBef>
          <a:spcPct val="0"/>
        </a:spcBef>
        <a:spcAft>
          <a:spcPct val="0"/>
        </a:spcAft>
        <a:defRPr kumimoji="1" sz="3900">
          <a:solidFill>
            <a:schemeClr val="bg1"/>
          </a:solidFill>
          <a:latin typeface="Lucida Sans Unicode" pitchFamily="34" charset="0"/>
          <a:ea typeface="굴림" pitchFamily="50" charset="-127"/>
        </a:defRPr>
      </a:lvl7pPr>
      <a:lvl8pPr marL="984123" algn="r" defTabSz="2952369" rtl="0" fontAlgn="base" latinLnBrk="1">
        <a:spcBef>
          <a:spcPct val="0"/>
        </a:spcBef>
        <a:spcAft>
          <a:spcPct val="0"/>
        </a:spcAft>
        <a:defRPr kumimoji="1" sz="3900">
          <a:solidFill>
            <a:schemeClr val="bg1"/>
          </a:solidFill>
          <a:latin typeface="Lucida Sans Unicode" pitchFamily="34" charset="0"/>
          <a:ea typeface="굴림" pitchFamily="50" charset="-127"/>
        </a:defRPr>
      </a:lvl8pPr>
      <a:lvl9pPr marL="1312164" algn="r" defTabSz="2952369" rtl="0" fontAlgn="base" latinLnBrk="1">
        <a:spcBef>
          <a:spcPct val="0"/>
        </a:spcBef>
        <a:spcAft>
          <a:spcPct val="0"/>
        </a:spcAft>
        <a:defRPr kumimoji="1" sz="3900">
          <a:solidFill>
            <a:schemeClr val="bg1"/>
          </a:solidFill>
          <a:latin typeface="Lucida Sans Unicode" pitchFamily="34" charset="0"/>
          <a:ea typeface="굴림" pitchFamily="50" charset="-127"/>
        </a:defRPr>
      </a:lvl9pPr>
    </p:titleStyle>
    <p:bodyStyle>
      <a:lvl1pPr marL="1106488" indent="-1106488" algn="l" defTabSz="2951163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0300">
          <a:solidFill>
            <a:schemeClr val="bg1"/>
          </a:solidFill>
          <a:latin typeface="+mn-lt"/>
          <a:ea typeface="+mn-ea"/>
          <a:cs typeface="+mn-cs"/>
        </a:defRPr>
      </a:lvl1pPr>
      <a:lvl2pPr marL="2398713" indent="-922338" algn="l" defTabSz="2951163" rtl="0" eaLnBrk="0" fontAlgn="base" latinLnBrk="1" hangingPunct="0">
        <a:spcBef>
          <a:spcPct val="20000"/>
        </a:spcBef>
        <a:spcAft>
          <a:spcPct val="0"/>
        </a:spcAft>
        <a:buChar char="–"/>
        <a:defRPr kumimoji="1" sz="9000">
          <a:solidFill>
            <a:schemeClr val="bg1"/>
          </a:solidFill>
          <a:latin typeface="+mn-lt"/>
          <a:ea typeface="+mn-ea"/>
        </a:defRPr>
      </a:lvl2pPr>
      <a:lvl3pPr marL="3689350" indent="-736600" algn="l" defTabSz="2951163" rtl="0" eaLnBrk="0" fontAlgn="base" latinLnBrk="1" hangingPunct="0">
        <a:spcBef>
          <a:spcPct val="20000"/>
        </a:spcBef>
        <a:spcAft>
          <a:spcPct val="0"/>
        </a:spcAft>
        <a:buChar char="•"/>
        <a:defRPr kumimoji="1" sz="7700">
          <a:solidFill>
            <a:schemeClr val="bg1"/>
          </a:solidFill>
          <a:latin typeface="+mn-lt"/>
          <a:ea typeface="+mn-ea"/>
        </a:defRPr>
      </a:lvl3pPr>
      <a:lvl4pPr marL="5165725" indent="-736600" algn="l" defTabSz="2951163" rtl="0" eaLnBrk="0" fontAlgn="base" latinLnBrk="1" hangingPunct="0">
        <a:spcBef>
          <a:spcPct val="20000"/>
        </a:spcBef>
        <a:spcAft>
          <a:spcPct val="0"/>
        </a:spcAft>
        <a:buChar char="–"/>
        <a:defRPr kumimoji="1" sz="6500">
          <a:solidFill>
            <a:schemeClr val="bg1"/>
          </a:solidFill>
          <a:latin typeface="+mn-lt"/>
          <a:ea typeface="+mn-ea"/>
        </a:defRPr>
      </a:lvl4pPr>
      <a:lvl5pPr marL="6642100" indent="-736600" algn="l" defTabSz="2951163" rtl="0" eaLnBrk="0" fontAlgn="base" latinLnBrk="1" hangingPunct="0">
        <a:spcBef>
          <a:spcPct val="20000"/>
        </a:spcBef>
        <a:spcAft>
          <a:spcPct val="0"/>
        </a:spcAft>
        <a:buChar char="»"/>
        <a:defRPr kumimoji="1" sz="6500">
          <a:solidFill>
            <a:schemeClr val="bg1"/>
          </a:solidFill>
          <a:latin typeface="+mn-lt"/>
          <a:ea typeface="+mn-ea"/>
        </a:defRPr>
      </a:lvl5pPr>
      <a:lvl6pPr marL="6970871" indent="-738092" algn="l" defTabSz="2952369" rtl="0" fontAlgn="base" latinLnBrk="1">
        <a:spcBef>
          <a:spcPct val="20000"/>
        </a:spcBef>
        <a:spcAft>
          <a:spcPct val="0"/>
        </a:spcAft>
        <a:buChar char="»"/>
        <a:defRPr kumimoji="1" sz="6500">
          <a:solidFill>
            <a:schemeClr val="bg1"/>
          </a:solidFill>
          <a:latin typeface="+mn-lt"/>
          <a:ea typeface="+mn-ea"/>
        </a:defRPr>
      </a:lvl6pPr>
      <a:lvl7pPr marL="7298912" indent="-738092" algn="l" defTabSz="2952369" rtl="0" fontAlgn="base" latinLnBrk="1">
        <a:spcBef>
          <a:spcPct val="20000"/>
        </a:spcBef>
        <a:spcAft>
          <a:spcPct val="0"/>
        </a:spcAft>
        <a:buChar char="»"/>
        <a:defRPr kumimoji="1" sz="6500">
          <a:solidFill>
            <a:schemeClr val="bg1"/>
          </a:solidFill>
          <a:latin typeface="+mn-lt"/>
          <a:ea typeface="+mn-ea"/>
        </a:defRPr>
      </a:lvl7pPr>
      <a:lvl8pPr marL="7626953" indent="-738092" algn="l" defTabSz="2952369" rtl="0" fontAlgn="base" latinLnBrk="1">
        <a:spcBef>
          <a:spcPct val="20000"/>
        </a:spcBef>
        <a:spcAft>
          <a:spcPct val="0"/>
        </a:spcAft>
        <a:buChar char="»"/>
        <a:defRPr kumimoji="1" sz="6500">
          <a:solidFill>
            <a:schemeClr val="bg1"/>
          </a:solidFill>
          <a:latin typeface="+mn-lt"/>
          <a:ea typeface="+mn-ea"/>
        </a:defRPr>
      </a:lvl8pPr>
      <a:lvl9pPr marL="7954994" indent="-738092" algn="l" defTabSz="2952369" rtl="0" fontAlgn="base" latinLnBrk="1">
        <a:spcBef>
          <a:spcPct val="20000"/>
        </a:spcBef>
        <a:spcAft>
          <a:spcPct val="0"/>
        </a:spcAft>
        <a:buChar char="»"/>
        <a:defRPr kumimoji="1" sz="6500">
          <a:solidFill>
            <a:schemeClr val="bg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656082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8041" algn="l" defTabSz="656082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6082" algn="l" defTabSz="656082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84123" algn="l" defTabSz="656082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12164" algn="l" defTabSz="656082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40205" algn="l" defTabSz="656082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68246" algn="l" defTabSz="656082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96287" algn="l" defTabSz="656082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24328" algn="l" defTabSz="656082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01" name="직선 연결선 114">
            <a:extLst>
              <a:ext uri="{FF2B5EF4-FFF2-40B4-BE49-F238E27FC236}">
                <a16:creationId xmlns:a16="http://schemas.microsoft.com/office/drawing/2014/main" id="{CB139B4F-7CF6-415F-A3DB-98A612B77B97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5921112" y="22384902"/>
            <a:ext cx="1897063" cy="7256463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sp>
        <p:nvSpPr>
          <p:cNvPr id="4109" name="Rectangle 58">
            <a:extLst>
              <a:ext uri="{FF2B5EF4-FFF2-40B4-BE49-F238E27FC236}">
                <a16:creationId xmlns:a16="http://schemas.microsoft.com/office/drawing/2014/main" id="{036AE133-3129-432A-BAB7-C74D5CB0AE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688" y="17027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61" name="Line 349">
            <a:extLst>
              <a:ext uri="{FF2B5EF4-FFF2-40B4-BE49-F238E27FC236}">
                <a16:creationId xmlns:a16="http://schemas.microsoft.com/office/drawing/2014/main" id="{79E0FAD5-30DB-B4B6-D79D-255ECA30DFB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525" y="5058867"/>
            <a:ext cx="21386800" cy="31750"/>
          </a:xfrm>
          <a:prstGeom prst="line">
            <a:avLst/>
          </a:prstGeom>
          <a:noFill/>
          <a:ln w="177800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65608" tIns="32804" rIns="65608" bIns="32804" anchor="ctr"/>
          <a:lstStyle/>
          <a:p>
            <a:endParaRPr lang="ko-KR" altLang="en-US"/>
          </a:p>
        </p:txBody>
      </p:sp>
      <p:sp>
        <p:nvSpPr>
          <p:cNvPr id="63" name="Text Box 7">
            <a:extLst>
              <a:ext uri="{FF2B5EF4-FFF2-40B4-BE49-F238E27FC236}">
                <a16:creationId xmlns:a16="http://schemas.microsoft.com/office/drawing/2014/main" id="{170AEEB4-1CDD-6FEF-CCF2-F8FEE51800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2864" y="2539745"/>
            <a:ext cx="13319125" cy="2339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defTabSz="4114800"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4114800"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4114800"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4114800"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4114800"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4114800" eaLnBrk="0" fontAlgn="base" hangingPunct="0">
              <a:spcBef>
                <a:spcPct val="0"/>
              </a:spcBef>
              <a:spcAft>
                <a:spcPct val="0"/>
              </a:spcAft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4114800" eaLnBrk="0" fontAlgn="base" hangingPunct="0">
              <a:spcBef>
                <a:spcPct val="0"/>
              </a:spcBef>
              <a:spcAft>
                <a:spcPct val="0"/>
              </a:spcAft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4114800" eaLnBrk="0" fontAlgn="base" hangingPunct="0">
              <a:spcBef>
                <a:spcPct val="0"/>
              </a:spcBef>
              <a:spcAft>
                <a:spcPct val="0"/>
              </a:spcAft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4114800" eaLnBrk="0" fontAlgn="base" hangingPunct="0">
              <a:spcBef>
                <a:spcPct val="0"/>
              </a:spcBef>
              <a:spcAft>
                <a:spcPct val="0"/>
              </a:spcAft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ko-KR" altLang="en-US" sz="3400" b="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홍길동</a:t>
            </a:r>
            <a:r>
              <a:rPr lang="en-US" altLang="ko-KR" sz="3600" b="0" baseline="4000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en-US" altLang="ko-KR" sz="3400" b="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, OOO</a:t>
            </a:r>
            <a:r>
              <a:rPr lang="en-US" altLang="ko-KR" sz="3200" b="0" baseline="4000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en-US" altLang="ko-KR" sz="3200" b="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, OOO</a:t>
            </a:r>
            <a:r>
              <a:rPr lang="en-US" altLang="ko-KR" sz="3600" b="0" baseline="4000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**</a:t>
            </a:r>
            <a:r>
              <a:rPr lang="en-US" altLang="ko-KR" sz="3400" b="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, OOO</a:t>
            </a:r>
            <a:r>
              <a:rPr lang="en-US" altLang="ko-KR" sz="3200" b="0" baseline="4000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**</a:t>
            </a:r>
            <a:r>
              <a:rPr lang="en-US" altLang="ko-KR" sz="3400" b="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,</a:t>
            </a:r>
            <a:r>
              <a:rPr lang="en-US" altLang="ko-KR" sz="3200" b="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400" b="0" dirty="0" err="1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길경석</a:t>
            </a:r>
            <a:r>
              <a:rPr lang="en-US" altLang="ko-KR" sz="3600" b="0" baseline="4000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*†</a:t>
            </a:r>
            <a:r>
              <a:rPr lang="en-US" altLang="ko-KR" sz="3400" b="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, </a:t>
            </a:r>
            <a:endParaRPr lang="en-US" altLang="ko-KR" sz="3400" b="0" baseline="40000" dirty="0">
              <a:latin typeface="Times New Roman" panose="02020603050405020304" pitchFamily="18" charset="0"/>
              <a:ea typeface="HY견명조" panose="02030600000101010101" pitchFamily="18" charset="-127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ko-KR" sz="2800" b="0" baseline="4000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2800" b="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국립한국해양대학교 전기전자공학과</a:t>
            </a:r>
            <a:endParaRPr lang="en-US" altLang="ko-KR" sz="2800" b="0" dirty="0">
              <a:latin typeface="Times New Roman" panose="02020603050405020304" pitchFamily="18" charset="0"/>
              <a:ea typeface="HY견명조" panose="02030600000101010101" pitchFamily="18" charset="-127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ko-KR" sz="2800" b="0" baseline="4000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**</a:t>
            </a:r>
            <a:r>
              <a:rPr lang="ko-KR" altLang="en-US" sz="2800" b="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저자소속</a:t>
            </a:r>
            <a:endParaRPr lang="en-US" altLang="ko-KR" sz="2800" b="0" dirty="0">
              <a:latin typeface="Times New Roman" panose="02020603050405020304" pitchFamily="18" charset="0"/>
              <a:ea typeface="HY견명조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64" name="Rectangle 94">
            <a:extLst>
              <a:ext uri="{FF2B5EF4-FFF2-40B4-BE49-F238E27FC236}">
                <a16:creationId xmlns:a16="http://schemas.microsoft.com/office/drawing/2014/main" id="{1A5C57CD-4C8E-8B21-94D5-2727BF4AD7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19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latinLnBrk="1" hangingPunct="1"/>
            <a:endParaRPr lang="ko-KR" altLang="en-US"/>
          </a:p>
        </p:txBody>
      </p:sp>
      <p:sp>
        <p:nvSpPr>
          <p:cNvPr id="65" name="Rectangle 96">
            <a:extLst>
              <a:ext uri="{FF2B5EF4-FFF2-40B4-BE49-F238E27FC236}">
                <a16:creationId xmlns:a16="http://schemas.microsoft.com/office/drawing/2014/main" id="{52DD7CA4-1B7C-1161-3DDD-017EA0F028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19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latinLnBrk="1" hangingPunct="1"/>
            <a:endParaRPr lang="ko-KR" altLang="en-US"/>
          </a:p>
        </p:txBody>
      </p:sp>
      <p:sp>
        <p:nvSpPr>
          <p:cNvPr id="66" name="Rectangle 98">
            <a:extLst>
              <a:ext uri="{FF2B5EF4-FFF2-40B4-BE49-F238E27FC236}">
                <a16:creationId xmlns:a16="http://schemas.microsoft.com/office/drawing/2014/main" id="{C7DDF63D-8FA2-EBDE-20D8-CA5D42554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19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latinLnBrk="1" hangingPunct="1"/>
            <a:endParaRPr lang="ko-KR" altLang="en-US"/>
          </a:p>
        </p:txBody>
      </p:sp>
      <p:sp>
        <p:nvSpPr>
          <p:cNvPr id="67" name="Rectangle 111">
            <a:extLst>
              <a:ext uri="{FF2B5EF4-FFF2-40B4-BE49-F238E27FC236}">
                <a16:creationId xmlns:a16="http://schemas.microsoft.com/office/drawing/2014/main" id="{108720B3-E209-211B-EA30-61D3BC7C6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19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latinLnBrk="1" hangingPunct="1"/>
            <a:endParaRPr lang="ko-KR" altLang="en-US"/>
          </a:p>
        </p:txBody>
      </p:sp>
      <p:sp>
        <p:nvSpPr>
          <p:cNvPr id="68" name="Rectangle 113">
            <a:extLst>
              <a:ext uri="{FF2B5EF4-FFF2-40B4-BE49-F238E27FC236}">
                <a16:creationId xmlns:a16="http://schemas.microsoft.com/office/drawing/2014/main" id="{365F463B-2077-3F03-C980-0C6847B372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19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latinLnBrk="1" hangingPunct="1"/>
            <a:endParaRPr lang="ko-KR" altLang="en-US"/>
          </a:p>
        </p:txBody>
      </p:sp>
      <p:sp>
        <p:nvSpPr>
          <p:cNvPr id="69" name="Rectangle 115">
            <a:extLst>
              <a:ext uri="{FF2B5EF4-FFF2-40B4-BE49-F238E27FC236}">
                <a16:creationId xmlns:a16="http://schemas.microsoft.com/office/drawing/2014/main" id="{BF996BD9-BB8C-801D-D590-B19FF56BC6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19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latinLnBrk="1" hangingPunct="1"/>
            <a:endParaRPr lang="ko-KR" altLang="en-US"/>
          </a:p>
        </p:txBody>
      </p:sp>
      <p:sp>
        <p:nvSpPr>
          <p:cNvPr id="70" name="Rectangle 117">
            <a:extLst>
              <a:ext uri="{FF2B5EF4-FFF2-40B4-BE49-F238E27FC236}">
                <a16:creationId xmlns:a16="http://schemas.microsoft.com/office/drawing/2014/main" id="{FAE1CC70-B01A-8F43-39EB-F001121E6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19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latinLnBrk="1" hangingPunct="1"/>
            <a:endParaRPr lang="ko-KR" altLang="en-US"/>
          </a:p>
        </p:txBody>
      </p:sp>
      <p:sp>
        <p:nvSpPr>
          <p:cNvPr id="71" name="Rectangle 150">
            <a:extLst>
              <a:ext uri="{FF2B5EF4-FFF2-40B4-BE49-F238E27FC236}">
                <a16:creationId xmlns:a16="http://schemas.microsoft.com/office/drawing/2014/main" id="{01CE50C8-25D6-00A1-E2E5-F34E9B1C84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19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latinLnBrk="1" hangingPunct="1"/>
            <a:endParaRPr lang="ko-KR" altLang="en-US"/>
          </a:p>
        </p:txBody>
      </p:sp>
      <p:sp>
        <p:nvSpPr>
          <p:cNvPr id="72" name="Rectangle 143">
            <a:extLst>
              <a:ext uri="{FF2B5EF4-FFF2-40B4-BE49-F238E27FC236}">
                <a16:creationId xmlns:a16="http://schemas.microsoft.com/office/drawing/2014/main" id="{0361A0EA-63CE-E59D-4611-FF65BDAA78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19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latinLnBrk="1" hangingPunct="1"/>
            <a:endParaRPr lang="ko-KR" altLang="en-US"/>
          </a:p>
        </p:txBody>
      </p:sp>
      <p:sp>
        <p:nvSpPr>
          <p:cNvPr id="73" name="Rectangle 145">
            <a:extLst>
              <a:ext uri="{FF2B5EF4-FFF2-40B4-BE49-F238E27FC236}">
                <a16:creationId xmlns:a16="http://schemas.microsoft.com/office/drawing/2014/main" id="{61E68BEC-8FDD-498E-F264-7CB98B8633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19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latinLnBrk="1" hangingPunct="1"/>
            <a:endParaRPr lang="ko-KR" altLang="en-US"/>
          </a:p>
        </p:txBody>
      </p:sp>
      <p:sp>
        <p:nvSpPr>
          <p:cNvPr id="74" name="Rectangle 147">
            <a:extLst>
              <a:ext uri="{FF2B5EF4-FFF2-40B4-BE49-F238E27FC236}">
                <a16:creationId xmlns:a16="http://schemas.microsoft.com/office/drawing/2014/main" id="{CFA76176-8AF2-BFBF-9EFB-DB5ED9A1B6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738883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latinLnBrk="1" hangingPunct="1"/>
            <a:endParaRPr lang="ko-KR" altLang="en-US"/>
          </a:p>
        </p:txBody>
      </p:sp>
      <p:sp>
        <p:nvSpPr>
          <p:cNvPr id="75" name="Rectangle 149">
            <a:extLst>
              <a:ext uri="{FF2B5EF4-FFF2-40B4-BE49-F238E27FC236}">
                <a16:creationId xmlns:a16="http://schemas.microsoft.com/office/drawing/2014/main" id="{6AE57B0B-39D2-2603-DEC8-11F6AB932B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19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latinLnBrk="1" hangingPunct="1"/>
            <a:endParaRPr lang="ko-KR" altLang="en-US"/>
          </a:p>
        </p:txBody>
      </p:sp>
      <p:sp>
        <p:nvSpPr>
          <p:cNvPr id="76" name="Rectangle 2">
            <a:extLst>
              <a:ext uri="{FF2B5EF4-FFF2-40B4-BE49-F238E27FC236}">
                <a16:creationId xmlns:a16="http://schemas.microsoft.com/office/drawing/2014/main" id="{2F7304E2-B7B4-F79A-37F7-E41462449D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19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77" name="Rectangle 4">
            <a:extLst>
              <a:ext uri="{FF2B5EF4-FFF2-40B4-BE49-F238E27FC236}">
                <a16:creationId xmlns:a16="http://schemas.microsoft.com/office/drawing/2014/main" id="{C033E3FF-1191-A417-5E30-D5A573A32F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19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78" name="Rectangle 6">
            <a:extLst>
              <a:ext uri="{FF2B5EF4-FFF2-40B4-BE49-F238E27FC236}">
                <a16:creationId xmlns:a16="http://schemas.microsoft.com/office/drawing/2014/main" id="{FE515B16-E9BE-8B8C-0899-C736A3D1B6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19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79" name="Rectangle 8">
            <a:extLst>
              <a:ext uri="{FF2B5EF4-FFF2-40B4-BE49-F238E27FC236}">
                <a16:creationId xmlns:a16="http://schemas.microsoft.com/office/drawing/2014/main" id="{D451F4C5-6523-A629-55DB-47CE9DAEC7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19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80" name="Rectangle 11">
            <a:extLst>
              <a:ext uri="{FF2B5EF4-FFF2-40B4-BE49-F238E27FC236}">
                <a16:creationId xmlns:a16="http://schemas.microsoft.com/office/drawing/2014/main" id="{5B551B94-8D5A-7A30-8BAB-926E2AC3F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19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81" name="Rectangle 20">
            <a:extLst>
              <a:ext uri="{FF2B5EF4-FFF2-40B4-BE49-F238E27FC236}">
                <a16:creationId xmlns:a16="http://schemas.microsoft.com/office/drawing/2014/main" id="{011A00F3-BBFD-F13D-9F3B-7FB7038F5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8419"/>
            <a:ext cx="213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82" name="Rectangle 122">
            <a:extLst>
              <a:ext uri="{FF2B5EF4-FFF2-40B4-BE49-F238E27FC236}">
                <a16:creationId xmlns:a16="http://schemas.microsoft.com/office/drawing/2014/main" id="{46FFD67E-8738-D9B1-D1EB-F29D01EBC4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248" y="475400"/>
            <a:ext cx="381065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ko-KR" altLang="en-US" sz="2800" dirty="0"/>
              <a:t>한국과학수사안전포럼 </a:t>
            </a:r>
          </a:p>
        </p:txBody>
      </p:sp>
      <p:sp>
        <p:nvSpPr>
          <p:cNvPr id="85" name="Text Box 8">
            <a:extLst>
              <a:ext uri="{FF2B5EF4-FFF2-40B4-BE49-F238E27FC236}">
                <a16:creationId xmlns:a16="http://schemas.microsoft.com/office/drawing/2014/main" id="{0388D81D-698D-5758-2D43-A81015BF91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0443" y="1072576"/>
            <a:ext cx="14797644" cy="16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 cmpd="tri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295237" tIns="147618" rIns="295237" bIns="147618" anchor="ctr">
            <a:spAutoFit/>
          </a:bodyPr>
          <a:lstStyle>
            <a:lvl1pPr defTabSz="4114800"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4114800"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4114800"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4114800"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4114800"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4114800" eaLnBrk="0" fontAlgn="base" hangingPunct="0">
              <a:spcBef>
                <a:spcPct val="0"/>
              </a:spcBef>
              <a:spcAft>
                <a:spcPct val="0"/>
              </a:spcAft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4114800" eaLnBrk="0" fontAlgn="base" hangingPunct="0">
              <a:spcBef>
                <a:spcPct val="0"/>
              </a:spcBef>
              <a:spcAft>
                <a:spcPct val="0"/>
              </a:spcAft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4114800" eaLnBrk="0" fontAlgn="base" hangingPunct="0">
              <a:spcBef>
                <a:spcPct val="0"/>
              </a:spcBef>
              <a:spcAft>
                <a:spcPct val="0"/>
              </a:spcAft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4114800" eaLnBrk="0" fontAlgn="base" hangingPunct="0">
              <a:spcBef>
                <a:spcPct val="0"/>
              </a:spcBef>
              <a:spcAft>
                <a:spcPct val="0"/>
              </a:spcAft>
              <a:defRPr sz="5800" b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pPr algn="ctr">
              <a:lnSpc>
                <a:spcPts val="5500"/>
              </a:lnSpc>
            </a:pPr>
            <a:r>
              <a:rPr lang="ko-KR" altLang="en-US" sz="5400" b="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전기</a:t>
            </a:r>
            <a:r>
              <a:rPr lang="en-US" altLang="ko-KR" sz="5400" b="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5400" b="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고압 </a:t>
            </a:r>
            <a:r>
              <a:rPr lang="en-US" altLang="ko-KR" sz="5400" b="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…..</a:t>
            </a:r>
            <a:r>
              <a:rPr lang="ko-KR" altLang="en-US" sz="5400" b="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 제작</a:t>
            </a:r>
            <a:endParaRPr lang="en-US" altLang="ko-KR" sz="5400" b="0" dirty="0">
              <a:latin typeface="Times New Roman" panose="02020603050405020304" pitchFamily="18" charset="0"/>
              <a:ea typeface="HY견명조" panose="02030600000101010101" pitchFamily="18" charset="-127"/>
              <a:cs typeface="Times New Roman" panose="02020603050405020304" pitchFamily="18" charset="0"/>
            </a:endParaRPr>
          </a:p>
          <a:p>
            <a:pPr algn="ctr">
              <a:lnSpc>
                <a:spcPts val="5500"/>
              </a:lnSpc>
            </a:pPr>
            <a:r>
              <a:rPr lang="en-US" altLang="ko-KR" sz="3200" b="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Analysis,</a:t>
            </a:r>
            <a:r>
              <a:rPr lang="ko-KR" altLang="en-US" sz="3200" b="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3200" b="0" dirty="0">
                <a:latin typeface="Times New Roman" panose="02020603050405020304" pitchFamily="18" charset="0"/>
                <a:ea typeface="HY견명조" panose="02030600000101010101" pitchFamily="18" charset="-127"/>
                <a:cs typeface="Times New Roman" panose="02020603050405020304" pitchFamily="18" charset="0"/>
              </a:rPr>
              <a:t>Design and Fabrication……… High Voltage</a:t>
            </a:r>
            <a:endParaRPr lang="ko-KR" altLang="ko-KR" sz="3200" b="0" dirty="0">
              <a:latin typeface="Times New Roman" panose="02020603050405020304" pitchFamily="18" charset="0"/>
              <a:ea typeface="HY견명조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86" name="Picture 2" descr="국립한국해양대학교">
            <a:extLst>
              <a:ext uri="{FF2B5EF4-FFF2-40B4-BE49-F238E27FC236}">
                <a16:creationId xmlns:a16="http://schemas.microsoft.com/office/drawing/2014/main" id="{4A16E3CD-AEF5-73A3-8BE1-FA40ECFB5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9986" y="1530475"/>
            <a:ext cx="2560538" cy="256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2">
            <a:extLst>
              <a:ext uri="{FF2B5EF4-FFF2-40B4-BE49-F238E27FC236}">
                <a16:creationId xmlns:a16="http://schemas.microsoft.com/office/drawing/2014/main" id="{8F6F9205-03C3-0CA7-956F-9B20D04E6D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50" y="1273262"/>
            <a:ext cx="2960687" cy="29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그림 86">
            <a:extLst>
              <a:ext uri="{FF2B5EF4-FFF2-40B4-BE49-F238E27FC236}">
                <a16:creationId xmlns:a16="http://schemas.microsoft.com/office/drawing/2014/main" id="{9F10A05D-A681-55C3-748B-05A8BBA1E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75" y="29109539"/>
            <a:ext cx="8647113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122">
            <a:extLst>
              <a:ext uri="{FF2B5EF4-FFF2-40B4-BE49-F238E27FC236}">
                <a16:creationId xmlns:a16="http://schemas.microsoft.com/office/drawing/2014/main" id="{F942E4EA-DB84-195E-CD00-3F29997474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90984" y="490640"/>
            <a:ext cx="272484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ko-KR" sz="2800" dirty="0"/>
              <a:t>2025</a:t>
            </a:r>
            <a:r>
              <a:rPr lang="ko-KR" altLang="en-US" sz="2800" dirty="0"/>
              <a:t>년 </a:t>
            </a:r>
            <a:r>
              <a:rPr lang="en-US" altLang="ko-KR" sz="2800" dirty="0"/>
              <a:t>11</a:t>
            </a:r>
            <a:r>
              <a:rPr lang="ko-KR" altLang="en-US" sz="2800" dirty="0"/>
              <a:t>월</a:t>
            </a:r>
            <a:r>
              <a:rPr lang="en-US" altLang="ko-KR" sz="2800" dirty="0"/>
              <a:t>6</a:t>
            </a:r>
            <a:r>
              <a:rPr lang="ko-KR" altLang="en-US" sz="2800" dirty="0"/>
              <a:t>일</a:t>
            </a:r>
          </a:p>
        </p:txBody>
      </p:sp>
    </p:spTree>
  </p:cSld>
  <p:clrMapOvr>
    <a:masterClrMapping/>
  </p:clrMapOvr>
  <p:transition advClick="0" advTm="2000">
    <p:cover dir="d"/>
  </p:transition>
</p:sld>
</file>

<file path=ppt/theme/theme1.xml><?xml version="1.0" encoding="utf-8"?>
<a:theme xmlns:a="http://schemas.openxmlformats.org/drawingml/2006/main" name="디자인 사용자 지정">
  <a:themeElements>
    <a:clrScheme name="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디자인 사용자 지정">
      <a:majorFont>
        <a:latin typeface="Lucida Sans Unicode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ysClr val="window" lastClr="FFFFFF"/>
        </a:solidFill>
        <a:ln w="38100" cap="flat" cmpd="sng" algn="ctr">
          <a:solidFill>
            <a:srgbClr val="0070C0"/>
          </a:solidFill>
          <a:prstDash val="solid"/>
        </a:ln>
        <a:effectLst/>
      </a:spPr>
      <a:bodyPr rtlCol="0" anchor="ctr"/>
      <a:lstStyle>
        <a:defPPr marL="0" marR="0" indent="0" algn="ctr" defTabSz="91440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0" cap="none" spc="0" normalizeH="0" baseline="0" noProof="0">
            <a:ln>
              <a:noFill/>
            </a:ln>
            <a:solidFill>
              <a:sysClr val="windowText" lastClr="000000"/>
            </a:solidFill>
            <a:effectLst/>
            <a:uLnTx/>
            <a:uFillTx/>
            <a:latin typeface="돋움"/>
            <a:ea typeface="돋움"/>
            <a:cs typeface="+mn-cs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2B2A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41148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굴림" pitchFamily="50" charset="-127"/>
          </a:defRPr>
        </a:defPPr>
      </a:lstStyle>
    </a:lnDef>
  </a:objectDefaults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54621</TotalTime>
  <Words>43</Words>
  <Application>Microsoft Office PowerPoint</Application>
  <PresentationFormat>사용자 지정</PresentationFormat>
  <Paragraphs>10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굴림</vt:lpstr>
      <vt:lpstr>Arial</vt:lpstr>
      <vt:lpstr>Lucida Sans Unicode</vt:lpstr>
      <vt:lpstr>Times New Roman</vt:lpstr>
      <vt:lpstr>디자인 사용자 지정</vt:lpstr>
      <vt:lpstr>PowerPoint 프레젠테이션</vt:lpstr>
    </vt:vector>
  </TitlesOfParts>
  <Company>Tientech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Single Camera 3D-PTV</dc:title>
  <dc:creator>doh</dc:creator>
  <cp:lastModifiedBy>GYUNGSUK KIL</cp:lastModifiedBy>
  <cp:revision>1317</cp:revision>
  <cp:lastPrinted>2025-05-20T03:20:30Z</cp:lastPrinted>
  <dcterms:created xsi:type="dcterms:W3CDTF">2003-04-23T02:12:24Z</dcterms:created>
  <dcterms:modified xsi:type="dcterms:W3CDTF">2025-10-21T04:36:31Z</dcterms:modified>
</cp:coreProperties>
</file>